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780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41646"/>
            <a:ext cx="7556421" cy="1733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AI Resume Builder by</a:t>
            </a:r>
          </a:p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Anuj Kumar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13187" y="4114800"/>
            <a:ext cx="8401721" cy="1589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the future of resume creation! Discover a platform that leverages AI to craft professional resumes that stand out in the competitive job market.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67001" y="439288"/>
            <a:ext cx="6934081" cy="565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Delivering ATS-Friendly Resumes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9355671" y="2059349"/>
            <a:ext cx="1364260" cy="955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9069676" y="2547773"/>
            <a:ext cx="2320647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Keyword Optimization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65449" y="2868471"/>
            <a:ext cx="7937183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AI identifies relevant keywords and strategically places them throughout your resume, ensuring it gets picked up by ATS.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698081" y="3564442"/>
            <a:ext cx="679440" cy="528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4450" dirty="0"/>
          </a:p>
        </p:txBody>
      </p:sp>
      <p:sp>
        <p:nvSpPr>
          <p:cNvPr id="8" name="Text 5"/>
          <p:cNvSpPr/>
          <p:nvPr/>
        </p:nvSpPr>
        <p:spPr>
          <a:xfrm>
            <a:off x="9069676" y="4082197"/>
            <a:ext cx="2341245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Structured Formatting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365448" y="4402895"/>
            <a:ext cx="7937183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Resumes are formatted according to ATS requirements, with consistent headings, sections, and spacing for easy scanning.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9800216" y="5119954"/>
            <a:ext cx="440083" cy="569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4450" dirty="0"/>
          </a:p>
        </p:txBody>
      </p:sp>
      <p:sp>
        <p:nvSpPr>
          <p:cNvPr id="11" name="Text 8"/>
          <p:cNvSpPr/>
          <p:nvPr/>
        </p:nvSpPr>
        <p:spPr>
          <a:xfrm>
            <a:off x="8906291" y="5626929"/>
            <a:ext cx="2263021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Targeted Content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71708" y="5892320"/>
            <a:ext cx="7937183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Gemini API analyzes job descriptions and suggests relevant content, ensuring your resume aligns with the specific requirements.</a:t>
            </a:r>
            <a:endParaRPr lang="en-US" sz="13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A9E69D-B069-A22A-55A2-FE02B8A17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0298"/>
            <a:ext cx="6443831" cy="49993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287" y="512368"/>
            <a:ext cx="684371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Introducing the Platform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696972" y="1640723"/>
            <a:ext cx="371891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Effortless Resume Creation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696972" y="219657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Experience a seamless and user-friendly interface that guides you through every step, from selecting templates to optimizing your content.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338000" y="1638706"/>
            <a:ext cx="30938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Unlock the Power of AI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309484" y="219657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Harness the advanced capabilities of Gemini API to generate impactful content, personalize your resume, and ensure ATS compatibility.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2E4F9-432A-651F-B92B-9959B0E03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6" y="3805419"/>
            <a:ext cx="6244710" cy="3240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E3163A-69BD-17B4-A4AE-E083CC194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174" y="3805418"/>
            <a:ext cx="7157329" cy="36819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603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Leveraging Gemini API for AI-Driven Content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7698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2503" y="2846308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2769870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Content Suggestions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365009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Gemini API analyzes your skills and experience to suggest relevant keywords and phrases, enhancing the impact of your resume.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698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9295" y="2846308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22583" y="2769870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Personalized Content Generation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22583" y="365009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AI generates tailored content based on your input, helping you craft a compelling narrative that resonates with recruiters.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465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7857" y="6023015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5946577"/>
            <a:ext cx="451008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Grammar and Style Optimization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6454735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Gemini API ensures your resume is grammatically flawless and adheres to industry standards, making a strong first impression.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3986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Enhancing User Experience with React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668548"/>
            <a:ext cx="3664863" cy="2791539"/>
          </a:xfrm>
          <a:prstGeom prst="roundRect">
            <a:avLst>
              <a:gd name="adj" fmla="val 341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902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Dynamic Interface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41114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powers a responsive and interactive platform, providing a smooth and engaging experience for users.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68548"/>
            <a:ext cx="3664863" cy="2791539"/>
          </a:xfrm>
          <a:prstGeom prst="roundRect">
            <a:avLst>
              <a:gd name="adj" fmla="val 341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902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Seamless Navigation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41114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ensures effortless transitions between different sections of the platform, making resume creation a breeze.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86901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9213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Updates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642949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Changes you make are reflected instantly, allowing for immediate feedback and iterative refinement of your resume.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1245" y="543401"/>
            <a:ext cx="6452354" cy="623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Designing with TailwindCSS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245" y="1451610"/>
            <a:ext cx="474940" cy="4749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51245" y="2116455"/>
            <a:ext cx="2792373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Customizable Templates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51245" y="2541984"/>
            <a:ext cx="7814310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TailwindCSS enables users to personalize their resumes with a wide range of customizable templates, ensuring a professional and unique look.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245" y="3719751"/>
            <a:ext cx="474940" cy="47494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51245" y="4384596"/>
            <a:ext cx="2493407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Design Flexibility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151245" y="4810125"/>
            <a:ext cx="7814310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TailwindCSS empowers users to adjust colors, fonts, and layouts, creating a visually appealing resume that aligns with their preferences.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245" y="5987891"/>
            <a:ext cx="474940" cy="4749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51245" y="6652736"/>
            <a:ext cx="3140393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Cross-Device Compatibility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51245" y="7078266"/>
            <a:ext cx="7814310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TailwindCSS guarantees a consistent and polished appearance across different devices, ensuring a positive user experience.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996" y="728662"/>
            <a:ext cx="7680008" cy="1372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Secure Authentication with Clerk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34177" y="2414588"/>
            <a:ext cx="22860" cy="5086231"/>
          </a:xfrm>
          <a:prstGeom prst="roundRect">
            <a:avLst>
              <a:gd name="adj" fmla="val 384259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1258014" y="2873693"/>
            <a:ext cx="731996" cy="22860"/>
          </a:xfrm>
          <a:prstGeom prst="roundRect">
            <a:avLst>
              <a:gd name="adj" fmla="val 384259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810339" y="2649855"/>
            <a:ext cx="470535" cy="470535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75122" y="2720340"/>
            <a:ext cx="140970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195870" y="2623661"/>
            <a:ext cx="274498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Secure User Accounts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195870" y="3092172"/>
            <a:ext cx="6216134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Clerk provides a robust and secure authentication system, protecting user data and ensuring privacy.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58014" y="4638794"/>
            <a:ext cx="731996" cy="22860"/>
          </a:xfrm>
          <a:prstGeom prst="roundRect">
            <a:avLst>
              <a:gd name="adj" fmla="val 384259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810339" y="4414957"/>
            <a:ext cx="470535" cy="470535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52143" y="4485442"/>
            <a:ext cx="186809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195870" y="4388763"/>
            <a:ext cx="274498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Seamless Sign-In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195870" y="4857274"/>
            <a:ext cx="6216134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easily sign in with their preferred methods, including social media accounts, for convenient access.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58014" y="6403896"/>
            <a:ext cx="731996" cy="22860"/>
          </a:xfrm>
          <a:prstGeom prst="roundRect">
            <a:avLst>
              <a:gd name="adj" fmla="val 384259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810339" y="6180058"/>
            <a:ext cx="470535" cy="470535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52381" y="6250543"/>
            <a:ext cx="186452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195870" y="6153864"/>
            <a:ext cx="2744986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Privacy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195870" y="6622375"/>
            <a:ext cx="6216134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Clerk prioritizes data security and privacy, adhering to industry standards and ensuring compliance with regulations.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22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381" y="3309938"/>
            <a:ext cx="8364498" cy="711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Personalized Resume Templates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1" y="4347329"/>
            <a:ext cx="4370546" cy="8678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76312" y="5540573"/>
            <a:ext cx="2847856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Wide Selection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976312" y="6026706"/>
            <a:ext cx="3936682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from a curated library of professional templates designed to highlight your unique skills and experience.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927" y="4347329"/>
            <a:ext cx="4370546" cy="8678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6859" y="5540573"/>
            <a:ext cx="3018234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Customization Options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46859" y="6026706"/>
            <a:ext cx="3936682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Customize the templates to match your personal brand and desired style, tailoring your resume to specific job applications.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473" y="4347329"/>
            <a:ext cx="4370546" cy="8678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405" y="5540573"/>
            <a:ext cx="2847856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Pre-Built Sections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7405" y="6026706"/>
            <a:ext cx="3936682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Templates feature pre-built sections for common resume elements, streamlining the creation process and ensuring consistency.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708" y="789146"/>
            <a:ext cx="7445812" cy="663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Optimized Resume Generation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198" y="1856899"/>
            <a:ext cx="2180392" cy="18274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7161" y="2812137"/>
            <a:ext cx="108228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303758" y="2220754"/>
            <a:ext cx="2877145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AI-Driven Optimization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5303758" y="2673787"/>
            <a:ext cx="8416766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AI analyzes your content and adjusts keywords, phrases, and formatting to ensure ATS compatibility and maximize visibility.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5152073" y="3700105"/>
            <a:ext cx="8720138" cy="11430"/>
          </a:xfrm>
          <a:prstGeom prst="roundRect">
            <a:avLst>
              <a:gd name="adj" fmla="val 743032"/>
            </a:avLst>
          </a:prstGeom>
          <a:solidFill>
            <a:srgbClr val="B2D4E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943" y="3734872"/>
            <a:ext cx="4360902" cy="18274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9659" y="4446389"/>
            <a:ext cx="143351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6394013" y="4098727"/>
            <a:ext cx="2653903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Tailored Formatting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6394013" y="4551759"/>
            <a:ext cx="7326511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platform formats your resume according to industry best practices, ensuring a professional and easy-to-read layout.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6242328" y="5578078"/>
            <a:ext cx="7629882" cy="11430"/>
          </a:xfrm>
          <a:prstGeom prst="roundRect">
            <a:avLst>
              <a:gd name="adj" fmla="val 743032"/>
            </a:avLst>
          </a:prstGeom>
          <a:solidFill>
            <a:srgbClr val="B2D4E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88" y="5612844"/>
            <a:ext cx="6541413" cy="182749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9778" y="6324362"/>
            <a:ext cx="143113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7484269" y="5815013"/>
            <a:ext cx="5737384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Applicant Tracking System (ATS) Compatibility</a:t>
            </a:r>
            <a:endParaRPr lang="en-US" sz="2050" dirty="0"/>
          </a:p>
        </p:txBody>
      </p:sp>
      <p:sp>
        <p:nvSpPr>
          <p:cNvPr id="16" name="Text 11"/>
          <p:cNvSpPr/>
          <p:nvPr/>
        </p:nvSpPr>
        <p:spPr>
          <a:xfrm>
            <a:off x="7484269" y="6268045"/>
            <a:ext cx="6236256" cy="97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Resumes are automatically formatted to be compatible with Applicant Tracking Systems, increasing the chances of getting noticed.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2513"/>
            <a:ext cx="1079956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Flexible Sharing and Download Options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250400"/>
            <a:ext cx="2173724" cy="1324689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685931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47721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Download Formats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3194328" y="2985373"/>
            <a:ext cx="994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Download your resume in various formats (PDF, Word, etc.) for easy sharing and submission.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985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88437"/>
            <a:ext cx="4347567" cy="1687592"/>
          </a:xfrm>
          <a:prstGeom prst="roundRect">
            <a:avLst>
              <a:gd name="adj" fmla="val 56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305419"/>
            <a:ext cx="16073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152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Direct Sharing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368171" y="4423410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 your resume directly from the platform to social media, email, or job application portals.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60789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89377"/>
            <a:ext cx="6521410" cy="1687592"/>
          </a:xfrm>
          <a:prstGeom prst="roundRect">
            <a:avLst>
              <a:gd name="adj" fmla="val 56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106358"/>
            <a:ext cx="1604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7161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Cloud Storage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7542014" y="622434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your resumes securely in the cloud, allowing you to access them anytime, anywhere.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656</Words>
  <Application>Microsoft Office PowerPoint</Application>
  <PresentationFormat>Custom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Petrona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Shivam Rajput</cp:lastModifiedBy>
  <cp:revision>4</cp:revision>
  <dcterms:created xsi:type="dcterms:W3CDTF">2024-12-04T14:30:41Z</dcterms:created>
  <dcterms:modified xsi:type="dcterms:W3CDTF">2024-12-04T17:28:40Z</dcterms:modified>
</cp:coreProperties>
</file>